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2" r:id="rId2"/>
    <p:sldId id="257" r:id="rId3"/>
    <p:sldId id="261" r:id="rId4"/>
    <p:sldId id="270" r:id="rId5"/>
    <p:sldId id="271" r:id="rId6"/>
    <p:sldId id="274" r:id="rId7"/>
    <p:sldId id="275" r:id="rId8"/>
    <p:sldId id="276" r:id="rId9"/>
    <p:sldId id="277" r:id="rId10"/>
    <p:sldId id="278" r:id="rId11"/>
    <p:sldId id="279" r:id="rId12"/>
    <p:sldId id="28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6" autoAdjust="0"/>
  </p:normalViewPr>
  <p:slideViewPr>
    <p:cSldViewPr snapToGrid="0">
      <p:cViewPr varScale="1">
        <p:scale>
          <a:sx n="123" d="100"/>
          <a:sy n="123" d="100"/>
        </p:scale>
        <p:origin x="114" y="1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309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9BCE0C-CD74-4A59-802C-6D2F8C15331A}" type="datetimeFigureOut">
              <a:rPr lang="en-US" smtClean="0"/>
              <a:t>17-Dec-23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8501B-77B5-4365-9881-C6E19A3C1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g>
</file>

<file path=ppt/media/image6.jpg>
</file>

<file path=ppt/media/image7.jpe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4FDEA8-CBB8-46CC-9562-028963DBC55A}" type="datetimeFigureOut">
              <a:rPr lang="en-US" smtClean="0"/>
              <a:t>17-Dec-23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8BD8E7-1312-41F3-99C4-6DA5AF891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548245"/>
            <a:ext cx="10515600" cy="224028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854659"/>
            <a:ext cx="10515600" cy="1143000"/>
          </a:xfrm>
        </p:spPr>
        <p:txBody>
          <a:bodyPr>
            <a:normAutofit/>
          </a:bodyPr>
          <a:lstStyle>
            <a:lvl1pPr marL="0" indent="0" algn="ctr"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2813" y="1683327"/>
            <a:ext cx="3125787" cy="2877260"/>
          </a:xfrm>
        </p:spPr>
        <p:txBody>
          <a:bodyPr anchor="b">
            <a:normAutofit/>
          </a:bodyPr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8101584" cy="6857999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32813" y="4591761"/>
            <a:ext cx="3125787" cy="1580440"/>
          </a:xfrm>
        </p:spPr>
        <p:txBody>
          <a:bodyPr/>
          <a:lstStyle>
            <a:lvl1pPr marL="0" indent="0">
              <a:spcBef>
                <a:spcPts val="8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17-Dec-23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200"/>
            <a:ext cx="1943100" cy="57197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200"/>
            <a:ext cx="7048500" cy="5719762"/>
          </a:xfrm>
        </p:spPr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17-Dec-23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Pictur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4800600"/>
            <a:ext cx="12192000" cy="2057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084483"/>
            <a:ext cx="11125200" cy="914400"/>
          </a:xfrm>
        </p:spPr>
        <p:txBody>
          <a:bodyPr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0"/>
          </p:nvPr>
        </p:nvSpPr>
        <p:spPr>
          <a:xfrm>
            <a:off x="1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1"/>
          </p:nvPr>
        </p:nvSpPr>
        <p:spPr>
          <a:xfrm>
            <a:off x="4084320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2"/>
          </p:nvPr>
        </p:nvSpPr>
        <p:spPr>
          <a:xfrm>
            <a:off x="8168640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6043123"/>
            <a:ext cx="11125200" cy="5715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63745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17-Dec-23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483427"/>
            <a:ext cx="10515600" cy="2743200"/>
          </a:xfrm>
        </p:spPr>
        <p:txBody>
          <a:bodyPr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5025" y="5257800"/>
            <a:ext cx="10515600" cy="9144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714500"/>
            <a:ext cx="4495800" cy="44622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714500"/>
            <a:ext cx="4495800" cy="44622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17-Dec-23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733162"/>
            <a:ext cx="4498848" cy="6858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481943"/>
            <a:ext cx="4498848" cy="369025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33162"/>
            <a:ext cx="4498848" cy="6858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81943"/>
            <a:ext cx="4498848" cy="369025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17-Dec-23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17-Dec-23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1812" y="1672934"/>
            <a:ext cx="3506788" cy="2880360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352" y="457200"/>
            <a:ext cx="7242111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51812" y="4590288"/>
            <a:ext cx="3514564" cy="1581912"/>
          </a:xfrm>
        </p:spPr>
        <p:txBody>
          <a:bodyPr/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17-Dec-23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714500"/>
            <a:ext cx="91440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17-Dec-23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424117"/>
            <a:ext cx="11125200" cy="914400"/>
          </a:xfrm>
        </p:spPr>
        <p:txBody>
          <a:bodyPr>
            <a:normAutofit fontScale="90000"/>
          </a:bodyPr>
          <a:lstStyle/>
          <a:p>
            <a:r>
              <a:rPr lang="en-US" dirty="0"/>
              <a:t>Web application to store and analyze data on the impact of social determinants of health</a:t>
            </a:r>
          </a:p>
        </p:txBody>
      </p:sp>
      <p:pic>
        <p:nvPicPr>
          <p:cNvPr id="7" name="Picture Placeholder 6" descr="Two people lifting weights"/>
          <p:cNvPicPr>
            <a:picLocks noGrp="1" noChangeAspect="1"/>
          </p:cNvPicPr>
          <p:nvPr>
            <p:ph type="pic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8" name="Picture Placeholder 7" descr="Closeup of Granny Smith apple and tape measure"/>
          <p:cNvPicPr>
            <a:picLocks noGrp="1" noChangeAspect="1"/>
          </p:cNvPicPr>
          <p:nvPr>
            <p:ph type="pic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 b="19"/>
          <a:stretch/>
        </p:blipFill>
        <p:spPr/>
      </p:pic>
      <p:pic>
        <p:nvPicPr>
          <p:cNvPr id="9" name="Picture Placeholder 8" descr="Man and woman running on indoor track"/>
          <p:cNvPicPr>
            <a:picLocks noGrp="1" noChangeAspect="1"/>
          </p:cNvPicPr>
          <p:nvPr>
            <p:ph type="pic" idx="12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" b="39"/>
          <a:stretch/>
        </p:blipFill>
        <p:spPr/>
      </p:pic>
    </p:spTree>
    <p:extLst>
      <p:ext uri="{BB962C8B-B14F-4D97-AF65-F5344CB8AC3E}">
        <p14:creationId xmlns:p14="http://schemas.microsoft.com/office/powerpoint/2010/main" val="303468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636000" y="955040"/>
            <a:ext cx="2738120" cy="2316480"/>
          </a:xfrm>
        </p:spPr>
        <p:txBody>
          <a:bodyPr>
            <a:normAutofit/>
          </a:bodyPr>
          <a:lstStyle/>
          <a:p>
            <a:r>
              <a:rPr lang="en-US" b="1" dirty="0"/>
              <a:t>Implemented Database Tables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2" b="2212"/>
          <a:stretch>
            <a:fillRect/>
          </a:stretch>
        </p:blipFill>
        <p:spPr>
          <a:xfrm>
            <a:off x="0" y="-12200"/>
            <a:ext cx="8128000" cy="6880360"/>
          </a:xfrm>
        </p:spPr>
      </p:pic>
    </p:spTree>
    <p:extLst>
      <p:ext uri="{BB962C8B-B14F-4D97-AF65-F5344CB8AC3E}">
        <p14:creationId xmlns:p14="http://schemas.microsoft.com/office/powerpoint/2010/main" val="256616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524000" y="195941"/>
            <a:ext cx="9144000" cy="607423"/>
          </a:xfrm>
        </p:spPr>
        <p:txBody>
          <a:bodyPr/>
          <a:lstStyle/>
          <a:p>
            <a:pPr algn="ctr"/>
            <a:r>
              <a:rPr lang="en-US" b="1" dirty="0"/>
              <a:t>Implemented Database Tables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32" y="803364"/>
            <a:ext cx="5808346" cy="5668556"/>
          </a:xfrm>
        </p:spPr>
      </p:pic>
    </p:spTree>
    <p:extLst>
      <p:ext uri="{BB962C8B-B14F-4D97-AF65-F5344CB8AC3E}">
        <p14:creationId xmlns:p14="http://schemas.microsoft.com/office/powerpoint/2010/main" val="211944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DBMS_Project.mp4 - Google Drive">
            <a:hlinkClick r:id="" action="ppaction://media"/>
            <a:extLst>
              <a:ext uri="{FF2B5EF4-FFF2-40B4-BE49-F238E27FC236}">
                <a16:creationId xmlns:a16="http://schemas.microsoft.com/office/drawing/2014/main" id="{CC341B65-E28A-228D-4FD6-C6440B66860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00237" y="846595"/>
            <a:ext cx="8391525" cy="4457700"/>
          </a:xfrm>
        </p:spPr>
      </p:pic>
    </p:spTree>
    <p:extLst>
      <p:ext uri="{BB962C8B-B14F-4D97-AF65-F5344CB8AC3E}">
        <p14:creationId xmlns:p14="http://schemas.microsoft.com/office/powerpoint/2010/main" val="117380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1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GROUP-19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988820"/>
            <a:ext cx="9144000" cy="3406140"/>
          </a:xfrm>
        </p:spPr>
        <p:txBody>
          <a:bodyPr/>
          <a:lstStyle/>
          <a:p>
            <a:r>
              <a:rPr lang="en-US" b="1" dirty="0" err="1"/>
              <a:t>Afza</a:t>
            </a:r>
            <a:r>
              <a:rPr lang="en-US" b="1" dirty="0"/>
              <a:t> Noor </a:t>
            </a:r>
            <a:r>
              <a:rPr lang="en-US" b="1" dirty="0" err="1"/>
              <a:t>Fowzia</a:t>
            </a:r>
            <a:r>
              <a:rPr lang="en-US" dirty="0"/>
              <a:t>. ID: 2010078</a:t>
            </a:r>
          </a:p>
          <a:p>
            <a:r>
              <a:rPr lang="en-US" b="1" dirty="0" err="1"/>
              <a:t>Fatema</a:t>
            </a:r>
            <a:r>
              <a:rPr lang="en-US" b="1" dirty="0"/>
              <a:t> Jannat</a:t>
            </a:r>
            <a:r>
              <a:rPr lang="en-US" dirty="0"/>
              <a:t>. ID: 2030420 </a:t>
            </a:r>
          </a:p>
          <a:p>
            <a:r>
              <a:rPr lang="en-US" b="1" dirty="0"/>
              <a:t>Kaushik </a:t>
            </a:r>
            <a:r>
              <a:rPr lang="en-US" b="1" dirty="0" err="1"/>
              <a:t>Dey</a:t>
            </a:r>
            <a:r>
              <a:rPr lang="en-US" b="1" dirty="0"/>
              <a:t> Joy</a:t>
            </a:r>
            <a:r>
              <a:rPr lang="en-US" dirty="0"/>
              <a:t>. ID: 1821818</a:t>
            </a:r>
          </a:p>
          <a:p>
            <a:r>
              <a:rPr lang="en-US" b="1" dirty="0" err="1"/>
              <a:t>Mahima</a:t>
            </a:r>
            <a:r>
              <a:rPr lang="en-US" b="1" dirty="0"/>
              <a:t> Rahman </a:t>
            </a:r>
            <a:r>
              <a:rPr lang="en-US" b="1" dirty="0" err="1"/>
              <a:t>Waishee</a:t>
            </a:r>
            <a:r>
              <a:rPr lang="en-US" dirty="0"/>
              <a:t>. ID: 1910030</a:t>
            </a:r>
          </a:p>
          <a:p>
            <a:r>
              <a:rPr lang="en-US" b="1" dirty="0" err="1"/>
              <a:t>Mahmudul</a:t>
            </a:r>
            <a:r>
              <a:rPr lang="en-US" b="1" dirty="0"/>
              <a:t> Hasan </a:t>
            </a:r>
            <a:r>
              <a:rPr lang="en-US" b="1" dirty="0" err="1"/>
              <a:t>Sheepu</a:t>
            </a:r>
            <a:r>
              <a:rPr lang="en-US" dirty="0"/>
              <a:t>. ID: 1931349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378" y="1182188"/>
            <a:ext cx="4397828" cy="359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7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48195"/>
            <a:ext cx="9144000" cy="594360"/>
          </a:xfrm>
        </p:spPr>
        <p:txBody>
          <a:bodyPr/>
          <a:lstStyle/>
          <a:p>
            <a:pPr algn="ctr"/>
            <a:r>
              <a:rPr lang="en-US" b="1" dirty="0"/>
              <a:t>AS IS Rich Picture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31" y="842555"/>
            <a:ext cx="11161138" cy="5466805"/>
          </a:xfrm>
        </p:spPr>
      </p:pic>
    </p:spTree>
    <p:extLst>
      <p:ext uri="{BB962C8B-B14F-4D97-AF65-F5344CB8AC3E}">
        <p14:creationId xmlns:p14="http://schemas.microsoft.com/office/powerpoint/2010/main" val="42604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09005"/>
            <a:ext cx="9144000" cy="672737"/>
          </a:xfrm>
        </p:spPr>
        <p:txBody>
          <a:bodyPr/>
          <a:lstStyle/>
          <a:p>
            <a:pPr algn="ctr"/>
            <a:r>
              <a:rPr lang="en-US" b="1" dirty="0"/>
              <a:t>TO BE Rich Picture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25" y="1012371"/>
            <a:ext cx="11668949" cy="5336178"/>
          </a:xfrm>
        </p:spPr>
      </p:pic>
    </p:spTree>
    <p:extLst>
      <p:ext uri="{BB962C8B-B14F-4D97-AF65-F5344CB8AC3E}">
        <p14:creationId xmlns:p14="http://schemas.microsoft.com/office/powerpoint/2010/main" val="151459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61257"/>
            <a:ext cx="9144000" cy="659674"/>
          </a:xfrm>
        </p:spPr>
        <p:txBody>
          <a:bodyPr/>
          <a:lstStyle/>
          <a:p>
            <a:r>
              <a:rPr lang="en-US" b="1" dirty="0"/>
              <a:t>ERD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285" y="823902"/>
            <a:ext cx="8817429" cy="5560642"/>
          </a:xfrm>
        </p:spPr>
      </p:pic>
    </p:spTree>
    <p:extLst>
      <p:ext uri="{BB962C8B-B14F-4D97-AF65-F5344CB8AC3E}">
        <p14:creationId xmlns:p14="http://schemas.microsoft.com/office/powerpoint/2010/main" val="138241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7945" y="1593668"/>
            <a:ext cx="2312055" cy="2033451"/>
          </a:xfrm>
        </p:spPr>
        <p:txBody>
          <a:bodyPr>
            <a:normAutofit/>
          </a:bodyPr>
          <a:lstStyle/>
          <a:p>
            <a:r>
              <a:rPr lang="en-US" b="1" dirty="0" err="1"/>
              <a:t>RelationAL</a:t>
            </a:r>
            <a:r>
              <a:rPr lang="en-US" b="1" dirty="0"/>
              <a:t> Schema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577" y="120468"/>
            <a:ext cx="7315199" cy="6351647"/>
          </a:xfrm>
        </p:spPr>
      </p:pic>
    </p:spTree>
    <p:extLst>
      <p:ext uri="{BB962C8B-B14F-4D97-AF65-F5344CB8AC3E}">
        <p14:creationId xmlns:p14="http://schemas.microsoft.com/office/powerpoint/2010/main" val="233693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0" y="169817"/>
            <a:ext cx="9144000" cy="476794"/>
          </a:xfrm>
        </p:spPr>
        <p:txBody>
          <a:bodyPr>
            <a:normAutofit fontScale="90000"/>
          </a:bodyPr>
          <a:lstStyle/>
          <a:p>
            <a:r>
              <a:rPr lang="en-US" dirty="0"/>
              <a:t>Normalization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659" y="646611"/>
            <a:ext cx="11444681" cy="5806440"/>
          </a:xfrm>
        </p:spPr>
      </p:pic>
    </p:spTree>
    <p:extLst>
      <p:ext uri="{BB962C8B-B14F-4D97-AF65-F5344CB8AC3E}">
        <p14:creationId xmlns:p14="http://schemas.microsoft.com/office/powerpoint/2010/main" val="168478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06434" y="156753"/>
            <a:ext cx="9144000" cy="489857"/>
          </a:xfrm>
        </p:spPr>
        <p:txBody>
          <a:bodyPr>
            <a:normAutofit fontScale="90000"/>
          </a:bodyPr>
          <a:lstStyle/>
          <a:p>
            <a:r>
              <a:rPr lang="en-US" dirty="0"/>
              <a:t>Normalization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62" y="646609"/>
            <a:ext cx="11323661" cy="5832567"/>
          </a:xfrm>
        </p:spPr>
      </p:pic>
    </p:spTree>
    <p:extLst>
      <p:ext uri="{BB962C8B-B14F-4D97-AF65-F5344CB8AC3E}">
        <p14:creationId xmlns:p14="http://schemas.microsoft.com/office/powerpoint/2010/main" val="116904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467600" y="2926080"/>
            <a:ext cx="5124993" cy="53848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Implemented Database Tables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76" y="487680"/>
            <a:ext cx="6980493" cy="5704840"/>
          </a:xfrm>
        </p:spPr>
      </p:pic>
    </p:spTree>
    <p:extLst>
      <p:ext uri="{BB962C8B-B14F-4D97-AF65-F5344CB8AC3E}">
        <p14:creationId xmlns:p14="http://schemas.microsoft.com/office/powerpoint/2010/main" val="307898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Health Fitness 16x9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lth and fitness presentation (widescreen).potx" id="{ABFD658B-2256-413B-9244-0F977A0B2D12}" vid="{E4CB021D-C859-4C82-BDBB-2F2FACCF0D80}"/>
    </a:ext>
  </a:extLst>
</a:theme>
</file>

<file path=ppt/theme/theme2.xml><?xml version="1.0" encoding="utf-8"?>
<a:theme xmlns:a="http://schemas.openxmlformats.org/drawingml/2006/main" name="Office Theme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Health and fitness presentation (widescreen)</Template>
  <TotalTime>70</TotalTime>
  <Words>72</Words>
  <Application>Microsoft Office PowerPoint</Application>
  <PresentationFormat>Widescreen</PresentationFormat>
  <Paragraphs>16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Health Fitness 16x9</vt:lpstr>
      <vt:lpstr>Web application to store and analyze data on the impact of social determinants of health</vt:lpstr>
      <vt:lpstr>GROUP-19</vt:lpstr>
      <vt:lpstr>AS IS Rich Picture</vt:lpstr>
      <vt:lpstr>TO BE Rich Picture</vt:lpstr>
      <vt:lpstr>ERD</vt:lpstr>
      <vt:lpstr>RelationAL Schema</vt:lpstr>
      <vt:lpstr>Normalization</vt:lpstr>
      <vt:lpstr>Normalization</vt:lpstr>
      <vt:lpstr>Implemented Database Tables</vt:lpstr>
      <vt:lpstr>Implemented Database Tables</vt:lpstr>
      <vt:lpstr>Implemented Database Tables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application to store and analyze data on the impact of social determinants of health</dc:title>
  <dc:creator>Momo Ahamad</dc:creator>
  <cp:lastModifiedBy>Mahmudul Hasan</cp:lastModifiedBy>
  <cp:revision>15</cp:revision>
  <dcterms:created xsi:type="dcterms:W3CDTF">2023-12-07T17:21:36Z</dcterms:created>
  <dcterms:modified xsi:type="dcterms:W3CDTF">2023-12-16T22:05:50Z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